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D"/>
    <a:srgbClr val="C7EAFB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55" autoAdjust="0"/>
    <p:restoredTop sz="9466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5A8A-51DB-4EC6-8070-DEA7346D0C19}" type="datetime1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2BFAC-B7F0-456C-B741-D8FBD40C95E9}" type="datetime1">
              <a:rPr lang="en-US" smtClean="0"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2F5F5-A515-4C9B-98A3-53E6EA5634A5}" type="datetime1">
              <a:rPr lang="en-US" smtClean="0"/>
              <a:t>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52582-17DA-43D6-BB60-54BFECE090F0}" type="datetime1">
              <a:rPr lang="en-US" smtClean="0"/>
              <a:t>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40B9A9C4-F50A-4A7E-9D60-6DB6D3B2D544}" type="datetime1">
              <a:rPr lang="en-US" smtClean="0"/>
              <a:t>1/2/2012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638800"/>
            <a:ext cx="7772400" cy="914400"/>
          </a:xfrm>
        </p:spPr>
        <p:txBody>
          <a:bodyPr>
            <a:noAutofit/>
          </a:bodyPr>
          <a:lstStyle/>
          <a:p>
            <a:r>
              <a:rPr lang="en-US" sz="3200" dirty="0" smtClean="0"/>
              <a:t>God’s Side in the Controversy Is Helped or Hurt to the Extent His Character Is Reflected in the Lives of His People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does Jonah’s experience with Nineveh reveal the enormous grace of God, something that Satan</a:t>
            </a:r>
          </a:p>
          <a:p>
            <a:r>
              <a:rPr lang="en-US" dirty="0" smtClean="0"/>
              <a:t>had not counted on?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PK 270, 271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God’s plan A failed, how did He implement plan B?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PK 292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was Isaiah’s</a:t>
            </a:r>
          </a:p>
          <a:p>
            <a:r>
              <a:rPr lang="en-US" dirty="0" smtClean="0"/>
              <a:t>job description?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PK 309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caused the spiritual twilight that pervaded</a:t>
            </a:r>
          </a:p>
          <a:p>
            <a:r>
              <a:rPr lang="en-US" dirty="0" smtClean="0"/>
              <a:t>during Isaiah’s day?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PK 311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mighty truth about</a:t>
            </a:r>
          </a:p>
          <a:p>
            <a:r>
              <a:rPr lang="en-US" dirty="0" smtClean="0"/>
              <a:t>God’s grace is evident when</a:t>
            </a:r>
          </a:p>
          <a:p>
            <a:r>
              <a:rPr lang="en-US" dirty="0" smtClean="0"/>
              <a:t>we learn about His personal revelations to heathen who have never heard of the God of Israel?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PK 376-378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can we be encouraged</a:t>
            </a:r>
          </a:p>
          <a:p>
            <a:r>
              <a:rPr lang="en-US" dirty="0" smtClean="0"/>
              <a:t>when we study the life and</a:t>
            </a:r>
          </a:p>
          <a:p>
            <a:r>
              <a:rPr lang="en-US" dirty="0" smtClean="0"/>
              <a:t>times of Habakkuk?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PK 386, 387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was the magnificent</a:t>
            </a:r>
          </a:p>
          <a:p>
            <a:r>
              <a:rPr lang="en-US" dirty="0" smtClean="0"/>
              <a:t>record of Jeremiah as he represented the character</a:t>
            </a:r>
          </a:p>
          <a:p>
            <a:r>
              <a:rPr lang="en-US" dirty="0" smtClean="0"/>
              <a:t>of His Lord?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PK 408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three mighty men</a:t>
            </a:r>
          </a:p>
          <a:p>
            <a:r>
              <a:rPr lang="en-US" dirty="0" smtClean="0"/>
              <a:t>of faith and courage relayed</a:t>
            </a:r>
          </a:p>
          <a:p>
            <a:r>
              <a:rPr lang="en-US" dirty="0" smtClean="0"/>
              <a:t>the messages from God</a:t>
            </a:r>
          </a:p>
          <a:p>
            <a:r>
              <a:rPr lang="en-US" dirty="0" smtClean="0"/>
              <a:t>to His exiled people?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PK 464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rise and fall of nations, what part does God play, if any?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PK 535-537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God is directing political</a:t>
            </a:r>
          </a:p>
          <a:p>
            <a:r>
              <a:rPr lang="en-US" dirty="0" smtClean="0"/>
              <a:t>affairs, where does free</a:t>
            </a:r>
          </a:p>
          <a:p>
            <a:r>
              <a:rPr lang="en-US" dirty="0" smtClean="0"/>
              <a:t>will enter the picture?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PK 536, 548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does King </a:t>
            </a:r>
            <a:r>
              <a:rPr lang="en-US" dirty="0" err="1" smtClean="0"/>
              <a:t>Asa’s</a:t>
            </a: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experience teach us about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God’s willingness to step into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our lives when we are committed to honoring His name?</a:t>
            </a:r>
            <a:endParaRPr lang="en-US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PK 111</a:t>
            </a:r>
            <a:endParaRPr lang="en-US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3A08C-F12A-49DB-B1DB-EAAB2ECC0757}" type="datetime1">
              <a:rPr lang="en-US" smtClean="0"/>
              <a:t>1/2/2012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God’s Side in the Controversy Is Helped or Hurt to the Extent His Character Is Reflected in the Lives of His People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do we learn about</a:t>
            </a:r>
          </a:p>
          <a:p>
            <a:r>
              <a:rPr lang="en-US" dirty="0" smtClean="0"/>
              <a:t>God’s character during the difficult days when the small remnant of Israel set out to rebuild Jerusalem?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PK 576-578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was Satan’s only hope for defeating the rebuilders of Jerusalem under Zerubbabel?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PK 582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 though the Israelites</a:t>
            </a:r>
          </a:p>
          <a:p>
            <a:r>
              <a:rPr lang="en-US" dirty="0" smtClean="0"/>
              <a:t>had often failed in rightly representing Him, how did</a:t>
            </a:r>
          </a:p>
          <a:p>
            <a:r>
              <a:rPr lang="en-US" dirty="0" smtClean="0"/>
              <a:t>God now relate </a:t>
            </a:r>
            <a:r>
              <a:rPr lang="en-US" smtClean="0"/>
              <a:t>to those</a:t>
            </a:r>
          </a:p>
          <a:p>
            <a:r>
              <a:rPr lang="en-US" smtClean="0"/>
              <a:t>who </a:t>
            </a:r>
            <a:r>
              <a:rPr lang="en-US" dirty="0" smtClean="0"/>
              <a:t>returned to Judea?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PK 599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A4285-E5E3-4EAF-B99C-DAF7686CC48A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did Elijah’s message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reveal the twin truths of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everlasting gospel?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Are those truths clear today?</a:t>
            </a:r>
            <a:endParaRPr lang="en-US" sz="24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en-US" sz="2400" dirty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PK 119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9985B-F5D5-4FD6-9D38-ED05D90E0B98}" type="datetime1">
              <a:rPr lang="en-US" smtClean="0"/>
              <a:t>1/2/2012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</a:pPr>
            <a:r>
              <a:rPr lang="en-US" dirty="0" smtClean="0"/>
              <a:t>What was one of Jehoshaphat’s core convictions that helps to explain his successes?</a:t>
            </a:r>
            <a:endParaRPr lang="en-US" sz="2400" dirty="0" smtClean="0"/>
          </a:p>
          <a:p>
            <a:pPr marL="0" indent="0">
              <a:spcBef>
                <a:spcPts val="0"/>
              </a:spcBef>
            </a:pPr>
            <a:endParaRPr lang="en-US" sz="2400" dirty="0"/>
          </a:p>
          <a:p>
            <a:pPr marL="0" indent="0" algn="r">
              <a:spcBef>
                <a:spcPts val="0"/>
              </a:spcBef>
            </a:pPr>
            <a:r>
              <a:rPr lang="en-US" sz="2400" dirty="0" smtClean="0"/>
              <a:t>PK 201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585DD-176D-4EB4-9550-0EDF366B8A85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en-US" dirty="0" smtClean="0"/>
              <a:t>In watching how Elisha responded to Elijah’s call,</a:t>
            </a:r>
          </a:p>
          <a:p>
            <a:pPr marL="0" indent="0">
              <a:spcBef>
                <a:spcPts val="0"/>
              </a:spcBef>
            </a:pPr>
            <a:r>
              <a:rPr lang="en-US" dirty="0" smtClean="0"/>
              <a:t>what can we learn about</a:t>
            </a:r>
          </a:p>
          <a:p>
            <a:pPr marL="0" indent="0">
              <a:spcBef>
                <a:spcPts val="0"/>
              </a:spcBef>
            </a:pPr>
            <a:r>
              <a:rPr lang="en-US" dirty="0" smtClean="0"/>
              <a:t>how God leads us along?</a:t>
            </a:r>
            <a:endParaRPr lang="en-US" sz="2400" dirty="0" smtClean="0"/>
          </a:p>
          <a:p>
            <a:pPr marL="0" indent="0"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spcBef>
                <a:spcPts val="0"/>
              </a:spcBef>
            </a:pPr>
            <a:r>
              <a:rPr lang="en-US" sz="2400" dirty="0" smtClean="0"/>
              <a:t>PK 220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3382-F8C3-4B99-9319-E977E5BAF53F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did God reveal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Himself in Elisha’s healing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the waters at Jericho?</a:t>
            </a:r>
            <a:endParaRPr lang="en-US" sz="24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PK 231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6D7CE-0C5C-457C-B02A-2A57D6DFFBF4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</a:pPr>
            <a:r>
              <a:rPr lang="en-US" dirty="0" smtClean="0"/>
              <a:t>How does the transformed life become part of God’s plan for teaching the world the truth about His character and His thoughts regarding His creation, even His rebellious creation?</a:t>
            </a:r>
            <a:endParaRPr lang="en-US" sz="2400" dirty="0" smtClean="0"/>
          </a:p>
          <a:p>
            <a:pPr marL="0" indent="0"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spcBef>
                <a:spcPts val="0"/>
              </a:spcBef>
            </a:pPr>
            <a:r>
              <a:rPr lang="en-US" sz="2400" dirty="0" smtClean="0"/>
              <a:t>PK 233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ABFA-0B3D-4BE4-9526-CC76E04FAB32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en-US" dirty="0" smtClean="0"/>
              <a:t>What does Elisha’s experience with the disrespectful youth</a:t>
            </a:r>
          </a:p>
          <a:p>
            <a:pPr marL="0" indent="0">
              <a:spcBef>
                <a:spcPts val="0"/>
              </a:spcBef>
            </a:pPr>
            <a:r>
              <a:rPr lang="en-US" dirty="0" smtClean="0"/>
              <a:t>tell us about God’s character?</a:t>
            </a:r>
            <a:endParaRPr lang="en-US" sz="2400" dirty="0" smtClean="0"/>
          </a:p>
          <a:p>
            <a:pPr marL="0" indent="0"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spcBef>
                <a:spcPts val="0"/>
              </a:spcBef>
            </a:pPr>
            <a:r>
              <a:rPr lang="en-US" sz="2400" dirty="0" smtClean="0"/>
              <a:t>PK 236, 237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B4DEE-7347-47F2-8C7C-0966C08B0F76}" type="datetime1">
              <a:rPr lang="en-US" smtClean="0"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did God permit calamity after calamity to overtake Israel during Elisha’s ministry?</a:t>
            </a:r>
          </a:p>
          <a:p>
            <a:pPr algn="r"/>
            <a:endParaRPr lang="en-US" sz="2400" dirty="0" smtClean="0"/>
          </a:p>
          <a:p>
            <a:pPr algn="r"/>
            <a:r>
              <a:rPr lang="en-US" sz="2400" dirty="0" smtClean="0"/>
              <a:t>PK 255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04998-BB7B-47CD-8BA8-B214C4D22A91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God’s Side in the Controversy Is Helped or Hurt to the Extent His Character Is Reflected in the Lives of His People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946</Words>
  <Application>Microsoft Office PowerPoint</Application>
  <PresentationFormat>On-screen Show (4:3)</PresentationFormat>
  <Paragraphs>156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God’s Side in the Controversy Is Helped or Hurt to the Extent His Character Is Reflected in the Lives of His People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28</cp:revision>
  <dcterms:created xsi:type="dcterms:W3CDTF">2012-01-02T16:47:39Z</dcterms:created>
  <dcterms:modified xsi:type="dcterms:W3CDTF">2012-01-02T20:47:11Z</dcterms:modified>
</cp:coreProperties>
</file>